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682710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днем дождь.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1-3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1-3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837" y="33829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BF869F2D-5532-1CC0-F8B9-2A2EDB4BD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525496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21863</TotalTime>
  <Words>581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4327</cp:revision>
  <cp:lastPrinted>2021-07-01T03:56:27Z</cp:lastPrinted>
  <dcterms:created xsi:type="dcterms:W3CDTF">2018-03-27T06:03:00Z</dcterms:created>
  <dcterms:modified xsi:type="dcterms:W3CDTF">2026-05-12T06:27:53Z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